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1"/>
  </p:sldMasterIdLst>
  <p:notesMasterIdLst>
    <p:notesMasterId r:id="rId4"/>
  </p:notesMasterIdLst>
  <p:sldIdLst>
    <p:sldId id="266" r:id="rId2"/>
    <p:sldId id="265" r:id="rId3"/>
  </p:sldIdLst>
  <p:sldSz cx="10799763" cy="162004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B91"/>
    <a:srgbClr val="012A4C"/>
    <a:srgbClr val="0D3B73"/>
    <a:srgbClr val="0D3B6C"/>
    <a:srgbClr val="00436C"/>
    <a:srgbClr val="01426D"/>
    <a:srgbClr val="00446D"/>
    <a:srgbClr val="0777AB"/>
    <a:srgbClr val="0777AA"/>
    <a:srgbClr val="049F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/>
    <p:restoredTop sz="88569"/>
  </p:normalViewPr>
  <p:slideViewPr>
    <p:cSldViewPr snapToGrid="0" snapToObjects="1">
      <p:cViewPr varScale="1">
        <p:scale>
          <a:sx n="43" d="100"/>
          <a:sy n="43" d="100"/>
        </p:scale>
        <p:origin x="324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DBC840-188A-9746-9934-C769E50AEBE7}" type="datetimeFigureOut">
              <a:rPr lang="nb-NO" smtClean="0"/>
              <a:t>02.07.2020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00300" y="1143000"/>
            <a:ext cx="2057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9C4399-DD09-8341-A6AE-1E713F00A9A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402073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613642" rtl="0" eaLnBrk="1" latinLnBrk="0" hangingPunct="1">
      <a:defRPr sz="2118" kern="1200">
        <a:solidFill>
          <a:schemeClr val="tx1"/>
        </a:solidFill>
        <a:latin typeface="+mn-lt"/>
        <a:ea typeface="+mn-ea"/>
        <a:cs typeface="+mn-cs"/>
      </a:defRPr>
    </a:lvl1pPr>
    <a:lvl2pPr marL="806821" algn="l" defTabSz="1613642" rtl="0" eaLnBrk="1" latinLnBrk="0" hangingPunct="1">
      <a:defRPr sz="2118" kern="1200">
        <a:solidFill>
          <a:schemeClr val="tx1"/>
        </a:solidFill>
        <a:latin typeface="+mn-lt"/>
        <a:ea typeface="+mn-ea"/>
        <a:cs typeface="+mn-cs"/>
      </a:defRPr>
    </a:lvl2pPr>
    <a:lvl3pPr marL="1613642" algn="l" defTabSz="1613642" rtl="0" eaLnBrk="1" latinLnBrk="0" hangingPunct="1">
      <a:defRPr sz="2118" kern="1200">
        <a:solidFill>
          <a:schemeClr val="tx1"/>
        </a:solidFill>
        <a:latin typeface="+mn-lt"/>
        <a:ea typeface="+mn-ea"/>
        <a:cs typeface="+mn-cs"/>
      </a:defRPr>
    </a:lvl3pPr>
    <a:lvl4pPr marL="2420463" algn="l" defTabSz="1613642" rtl="0" eaLnBrk="1" latinLnBrk="0" hangingPunct="1">
      <a:defRPr sz="2118" kern="1200">
        <a:solidFill>
          <a:schemeClr val="tx1"/>
        </a:solidFill>
        <a:latin typeface="+mn-lt"/>
        <a:ea typeface="+mn-ea"/>
        <a:cs typeface="+mn-cs"/>
      </a:defRPr>
    </a:lvl4pPr>
    <a:lvl5pPr marL="3227283" algn="l" defTabSz="1613642" rtl="0" eaLnBrk="1" latinLnBrk="0" hangingPunct="1">
      <a:defRPr sz="2118" kern="1200">
        <a:solidFill>
          <a:schemeClr val="tx1"/>
        </a:solidFill>
        <a:latin typeface="+mn-lt"/>
        <a:ea typeface="+mn-ea"/>
        <a:cs typeface="+mn-cs"/>
      </a:defRPr>
    </a:lvl5pPr>
    <a:lvl6pPr marL="4034104" algn="l" defTabSz="1613642" rtl="0" eaLnBrk="1" latinLnBrk="0" hangingPunct="1">
      <a:defRPr sz="2118" kern="1200">
        <a:solidFill>
          <a:schemeClr val="tx1"/>
        </a:solidFill>
        <a:latin typeface="+mn-lt"/>
        <a:ea typeface="+mn-ea"/>
        <a:cs typeface="+mn-cs"/>
      </a:defRPr>
    </a:lvl6pPr>
    <a:lvl7pPr marL="4840925" algn="l" defTabSz="1613642" rtl="0" eaLnBrk="1" latinLnBrk="0" hangingPunct="1">
      <a:defRPr sz="2118" kern="1200">
        <a:solidFill>
          <a:schemeClr val="tx1"/>
        </a:solidFill>
        <a:latin typeface="+mn-lt"/>
        <a:ea typeface="+mn-ea"/>
        <a:cs typeface="+mn-cs"/>
      </a:defRPr>
    </a:lvl7pPr>
    <a:lvl8pPr marL="5647746" algn="l" defTabSz="1613642" rtl="0" eaLnBrk="1" latinLnBrk="0" hangingPunct="1">
      <a:defRPr sz="2118" kern="1200">
        <a:solidFill>
          <a:schemeClr val="tx1"/>
        </a:solidFill>
        <a:latin typeface="+mn-lt"/>
        <a:ea typeface="+mn-ea"/>
        <a:cs typeface="+mn-cs"/>
      </a:defRPr>
    </a:lvl8pPr>
    <a:lvl9pPr marL="6454567" algn="l" defTabSz="1613642" rtl="0" eaLnBrk="1" latinLnBrk="0" hangingPunct="1">
      <a:defRPr sz="211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Edderkoppnett. DENNE ER EN PDF DET LINKES TIL – se eget dokument i A4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9C4399-DD09-8341-A6AE-1E713F00A9A4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783444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9982" y="2651323"/>
            <a:ext cx="9179799" cy="5640152"/>
          </a:xfrm>
        </p:spPr>
        <p:txBody>
          <a:bodyPr anchor="b"/>
          <a:lstStyle>
            <a:lvl1pPr algn="ctr">
              <a:defRPr sz="7087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9971" y="8508981"/>
            <a:ext cx="8099822" cy="3911355"/>
          </a:xfrm>
        </p:spPr>
        <p:txBody>
          <a:bodyPr/>
          <a:lstStyle>
            <a:lvl1pPr marL="0" indent="0" algn="ctr">
              <a:buNone/>
              <a:defRPr sz="2835"/>
            </a:lvl1pPr>
            <a:lvl2pPr marL="539999" indent="0" algn="ctr">
              <a:buNone/>
              <a:defRPr sz="2362"/>
            </a:lvl2pPr>
            <a:lvl3pPr marL="1079998" indent="0" algn="ctr">
              <a:buNone/>
              <a:defRPr sz="2126"/>
            </a:lvl3pPr>
            <a:lvl4pPr marL="1619997" indent="0" algn="ctr">
              <a:buNone/>
              <a:defRPr sz="1890"/>
            </a:lvl4pPr>
            <a:lvl5pPr marL="2159996" indent="0" algn="ctr">
              <a:buNone/>
              <a:defRPr sz="1890"/>
            </a:lvl5pPr>
            <a:lvl6pPr marL="2699995" indent="0" algn="ctr">
              <a:buNone/>
              <a:defRPr sz="1890"/>
            </a:lvl6pPr>
            <a:lvl7pPr marL="3239994" indent="0" algn="ctr">
              <a:buNone/>
              <a:defRPr sz="1890"/>
            </a:lvl7pPr>
            <a:lvl8pPr marL="3779992" indent="0" algn="ctr">
              <a:buNone/>
              <a:defRPr sz="1890"/>
            </a:lvl8pPr>
            <a:lvl9pPr marL="4319991" indent="0" algn="ctr">
              <a:buNone/>
              <a:defRPr sz="189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72404-40E1-9844-941D-5DEBA6EEC6E7}" type="datetimeFigureOut">
              <a:rPr lang="nb-NO" smtClean="0"/>
              <a:t>02.07.2020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92DB1-4E8C-7047-8E1E-6333703CA3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70404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72404-40E1-9844-941D-5DEBA6EEC6E7}" type="datetimeFigureOut">
              <a:rPr lang="nb-NO" smtClean="0"/>
              <a:t>02.07.2020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92DB1-4E8C-7047-8E1E-6333703CA3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28999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28581" y="862524"/>
            <a:ext cx="2328699" cy="13729122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484" y="862524"/>
            <a:ext cx="6851100" cy="13729122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72404-40E1-9844-941D-5DEBA6EEC6E7}" type="datetimeFigureOut">
              <a:rPr lang="nb-NO" smtClean="0"/>
              <a:t>02.07.2020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92DB1-4E8C-7047-8E1E-6333703CA3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99343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72404-40E1-9844-941D-5DEBA6EEC6E7}" type="datetimeFigureOut">
              <a:rPr lang="nb-NO" smtClean="0"/>
              <a:t>02.07.2020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92DB1-4E8C-7047-8E1E-6333703CA3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66696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859" y="4038864"/>
            <a:ext cx="9314796" cy="6738931"/>
          </a:xfrm>
        </p:spPr>
        <p:txBody>
          <a:bodyPr anchor="b"/>
          <a:lstStyle>
            <a:lvl1pPr>
              <a:defRPr sz="7087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859" y="10841548"/>
            <a:ext cx="9314796" cy="3543845"/>
          </a:xfrm>
        </p:spPr>
        <p:txBody>
          <a:bodyPr/>
          <a:lstStyle>
            <a:lvl1pPr marL="0" indent="0">
              <a:buNone/>
              <a:defRPr sz="2835">
                <a:solidFill>
                  <a:schemeClr val="tx1"/>
                </a:solidFill>
              </a:defRPr>
            </a:lvl1pPr>
            <a:lvl2pPr marL="539999" indent="0">
              <a:buNone/>
              <a:defRPr sz="2362">
                <a:solidFill>
                  <a:schemeClr val="tx1">
                    <a:tint val="75000"/>
                  </a:schemeClr>
                </a:solidFill>
              </a:defRPr>
            </a:lvl2pPr>
            <a:lvl3pPr marL="1079998" indent="0">
              <a:buNone/>
              <a:defRPr sz="2126">
                <a:solidFill>
                  <a:schemeClr val="tx1">
                    <a:tint val="75000"/>
                  </a:schemeClr>
                </a:solidFill>
              </a:defRPr>
            </a:lvl3pPr>
            <a:lvl4pPr marL="1619997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4pPr>
            <a:lvl5pPr marL="2159996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5pPr>
            <a:lvl6pPr marL="2699995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6pPr>
            <a:lvl7pPr marL="3239994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7pPr>
            <a:lvl8pPr marL="3779992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8pPr>
            <a:lvl9pPr marL="4319991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72404-40E1-9844-941D-5DEBA6EEC6E7}" type="datetimeFigureOut">
              <a:rPr lang="nb-NO" smtClean="0"/>
              <a:t>02.07.2020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92DB1-4E8C-7047-8E1E-6333703CA3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84633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2484" y="4312617"/>
            <a:ext cx="4589899" cy="1027902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67380" y="4312617"/>
            <a:ext cx="4589899" cy="1027902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72404-40E1-9844-941D-5DEBA6EEC6E7}" type="datetimeFigureOut">
              <a:rPr lang="nb-NO" smtClean="0"/>
              <a:t>02.07.2020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92DB1-4E8C-7047-8E1E-6333703CA3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66601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0" y="862527"/>
            <a:ext cx="9314796" cy="3131336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892" y="3971359"/>
            <a:ext cx="4568805" cy="1946301"/>
          </a:xfrm>
        </p:spPr>
        <p:txBody>
          <a:bodyPr anchor="b"/>
          <a:lstStyle>
            <a:lvl1pPr marL="0" indent="0">
              <a:buNone/>
              <a:defRPr sz="2835" b="1"/>
            </a:lvl1pPr>
            <a:lvl2pPr marL="539999" indent="0">
              <a:buNone/>
              <a:defRPr sz="2362" b="1"/>
            </a:lvl2pPr>
            <a:lvl3pPr marL="1079998" indent="0">
              <a:buNone/>
              <a:defRPr sz="2126" b="1"/>
            </a:lvl3pPr>
            <a:lvl4pPr marL="1619997" indent="0">
              <a:buNone/>
              <a:defRPr sz="1890" b="1"/>
            </a:lvl4pPr>
            <a:lvl5pPr marL="2159996" indent="0">
              <a:buNone/>
              <a:defRPr sz="1890" b="1"/>
            </a:lvl5pPr>
            <a:lvl6pPr marL="2699995" indent="0">
              <a:buNone/>
              <a:defRPr sz="1890" b="1"/>
            </a:lvl6pPr>
            <a:lvl7pPr marL="3239994" indent="0">
              <a:buNone/>
              <a:defRPr sz="1890" b="1"/>
            </a:lvl7pPr>
            <a:lvl8pPr marL="3779992" indent="0">
              <a:buNone/>
              <a:defRPr sz="1890" b="1"/>
            </a:lvl8pPr>
            <a:lvl9pPr marL="4319991" indent="0">
              <a:buNone/>
              <a:defRPr sz="189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3892" y="5917660"/>
            <a:ext cx="4568805" cy="870398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67381" y="3971359"/>
            <a:ext cx="4591306" cy="1946301"/>
          </a:xfrm>
        </p:spPr>
        <p:txBody>
          <a:bodyPr anchor="b"/>
          <a:lstStyle>
            <a:lvl1pPr marL="0" indent="0">
              <a:buNone/>
              <a:defRPr sz="2835" b="1"/>
            </a:lvl1pPr>
            <a:lvl2pPr marL="539999" indent="0">
              <a:buNone/>
              <a:defRPr sz="2362" b="1"/>
            </a:lvl2pPr>
            <a:lvl3pPr marL="1079998" indent="0">
              <a:buNone/>
              <a:defRPr sz="2126" b="1"/>
            </a:lvl3pPr>
            <a:lvl4pPr marL="1619997" indent="0">
              <a:buNone/>
              <a:defRPr sz="1890" b="1"/>
            </a:lvl4pPr>
            <a:lvl5pPr marL="2159996" indent="0">
              <a:buNone/>
              <a:defRPr sz="1890" b="1"/>
            </a:lvl5pPr>
            <a:lvl6pPr marL="2699995" indent="0">
              <a:buNone/>
              <a:defRPr sz="1890" b="1"/>
            </a:lvl6pPr>
            <a:lvl7pPr marL="3239994" indent="0">
              <a:buNone/>
              <a:defRPr sz="1890" b="1"/>
            </a:lvl7pPr>
            <a:lvl8pPr marL="3779992" indent="0">
              <a:buNone/>
              <a:defRPr sz="1890" b="1"/>
            </a:lvl8pPr>
            <a:lvl9pPr marL="4319991" indent="0">
              <a:buNone/>
              <a:defRPr sz="189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67381" y="5917660"/>
            <a:ext cx="4591306" cy="870398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72404-40E1-9844-941D-5DEBA6EEC6E7}" type="datetimeFigureOut">
              <a:rPr lang="nb-NO" smtClean="0"/>
              <a:t>02.07.2020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92DB1-4E8C-7047-8E1E-6333703CA3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18693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72404-40E1-9844-941D-5DEBA6EEC6E7}" type="datetimeFigureOut">
              <a:rPr lang="nb-NO" smtClean="0"/>
              <a:t>02.07.2020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92DB1-4E8C-7047-8E1E-6333703CA3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8338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72404-40E1-9844-941D-5DEBA6EEC6E7}" type="datetimeFigureOut">
              <a:rPr lang="nb-NO" smtClean="0"/>
              <a:t>02.07.2020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92DB1-4E8C-7047-8E1E-6333703CA3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64999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0" y="1080029"/>
            <a:ext cx="3483205" cy="3780102"/>
          </a:xfrm>
        </p:spPr>
        <p:txBody>
          <a:bodyPr anchor="b"/>
          <a:lstStyle>
            <a:lvl1pPr>
              <a:defRPr sz="37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1306" y="2332567"/>
            <a:ext cx="5467380" cy="11512811"/>
          </a:xfrm>
        </p:spPr>
        <p:txBody>
          <a:bodyPr/>
          <a:lstStyle>
            <a:lvl1pPr>
              <a:defRPr sz="3780"/>
            </a:lvl1pPr>
            <a:lvl2pPr>
              <a:defRPr sz="3307"/>
            </a:lvl2pPr>
            <a:lvl3pPr>
              <a:defRPr sz="2835"/>
            </a:lvl3pPr>
            <a:lvl4pPr>
              <a:defRPr sz="2362"/>
            </a:lvl4pPr>
            <a:lvl5pPr>
              <a:defRPr sz="2362"/>
            </a:lvl5pPr>
            <a:lvl6pPr>
              <a:defRPr sz="2362"/>
            </a:lvl6pPr>
            <a:lvl7pPr>
              <a:defRPr sz="2362"/>
            </a:lvl7pPr>
            <a:lvl8pPr>
              <a:defRPr sz="2362"/>
            </a:lvl8pPr>
            <a:lvl9pPr>
              <a:defRPr sz="2362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3890" y="4860131"/>
            <a:ext cx="3483205" cy="9003995"/>
          </a:xfrm>
        </p:spPr>
        <p:txBody>
          <a:bodyPr/>
          <a:lstStyle>
            <a:lvl1pPr marL="0" indent="0">
              <a:buNone/>
              <a:defRPr sz="1890"/>
            </a:lvl1pPr>
            <a:lvl2pPr marL="539999" indent="0">
              <a:buNone/>
              <a:defRPr sz="1654"/>
            </a:lvl2pPr>
            <a:lvl3pPr marL="1079998" indent="0">
              <a:buNone/>
              <a:defRPr sz="1417"/>
            </a:lvl3pPr>
            <a:lvl4pPr marL="1619997" indent="0">
              <a:buNone/>
              <a:defRPr sz="1181"/>
            </a:lvl4pPr>
            <a:lvl5pPr marL="2159996" indent="0">
              <a:buNone/>
              <a:defRPr sz="1181"/>
            </a:lvl5pPr>
            <a:lvl6pPr marL="2699995" indent="0">
              <a:buNone/>
              <a:defRPr sz="1181"/>
            </a:lvl6pPr>
            <a:lvl7pPr marL="3239994" indent="0">
              <a:buNone/>
              <a:defRPr sz="1181"/>
            </a:lvl7pPr>
            <a:lvl8pPr marL="3779992" indent="0">
              <a:buNone/>
              <a:defRPr sz="1181"/>
            </a:lvl8pPr>
            <a:lvl9pPr marL="4319991" indent="0">
              <a:buNone/>
              <a:defRPr sz="118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72404-40E1-9844-941D-5DEBA6EEC6E7}" type="datetimeFigureOut">
              <a:rPr lang="nb-NO" smtClean="0"/>
              <a:t>02.07.2020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92DB1-4E8C-7047-8E1E-6333703CA3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41723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0" y="1080029"/>
            <a:ext cx="3483205" cy="3780102"/>
          </a:xfrm>
        </p:spPr>
        <p:txBody>
          <a:bodyPr anchor="b"/>
          <a:lstStyle>
            <a:lvl1pPr>
              <a:defRPr sz="37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91306" y="2332567"/>
            <a:ext cx="5467380" cy="11512811"/>
          </a:xfrm>
        </p:spPr>
        <p:txBody>
          <a:bodyPr anchor="t"/>
          <a:lstStyle>
            <a:lvl1pPr marL="0" indent="0">
              <a:buNone/>
              <a:defRPr sz="3780"/>
            </a:lvl1pPr>
            <a:lvl2pPr marL="539999" indent="0">
              <a:buNone/>
              <a:defRPr sz="3307"/>
            </a:lvl2pPr>
            <a:lvl3pPr marL="1079998" indent="0">
              <a:buNone/>
              <a:defRPr sz="2835"/>
            </a:lvl3pPr>
            <a:lvl4pPr marL="1619997" indent="0">
              <a:buNone/>
              <a:defRPr sz="2362"/>
            </a:lvl4pPr>
            <a:lvl5pPr marL="2159996" indent="0">
              <a:buNone/>
              <a:defRPr sz="2362"/>
            </a:lvl5pPr>
            <a:lvl6pPr marL="2699995" indent="0">
              <a:buNone/>
              <a:defRPr sz="2362"/>
            </a:lvl6pPr>
            <a:lvl7pPr marL="3239994" indent="0">
              <a:buNone/>
              <a:defRPr sz="2362"/>
            </a:lvl7pPr>
            <a:lvl8pPr marL="3779992" indent="0">
              <a:buNone/>
              <a:defRPr sz="2362"/>
            </a:lvl8pPr>
            <a:lvl9pPr marL="4319991" indent="0">
              <a:buNone/>
              <a:defRPr sz="2362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3890" y="4860131"/>
            <a:ext cx="3483205" cy="9003995"/>
          </a:xfrm>
        </p:spPr>
        <p:txBody>
          <a:bodyPr/>
          <a:lstStyle>
            <a:lvl1pPr marL="0" indent="0">
              <a:buNone/>
              <a:defRPr sz="1890"/>
            </a:lvl1pPr>
            <a:lvl2pPr marL="539999" indent="0">
              <a:buNone/>
              <a:defRPr sz="1654"/>
            </a:lvl2pPr>
            <a:lvl3pPr marL="1079998" indent="0">
              <a:buNone/>
              <a:defRPr sz="1417"/>
            </a:lvl3pPr>
            <a:lvl4pPr marL="1619997" indent="0">
              <a:buNone/>
              <a:defRPr sz="1181"/>
            </a:lvl4pPr>
            <a:lvl5pPr marL="2159996" indent="0">
              <a:buNone/>
              <a:defRPr sz="1181"/>
            </a:lvl5pPr>
            <a:lvl6pPr marL="2699995" indent="0">
              <a:buNone/>
              <a:defRPr sz="1181"/>
            </a:lvl6pPr>
            <a:lvl7pPr marL="3239994" indent="0">
              <a:buNone/>
              <a:defRPr sz="1181"/>
            </a:lvl7pPr>
            <a:lvl8pPr marL="3779992" indent="0">
              <a:buNone/>
              <a:defRPr sz="1181"/>
            </a:lvl8pPr>
            <a:lvl9pPr marL="4319991" indent="0">
              <a:buNone/>
              <a:defRPr sz="118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72404-40E1-9844-941D-5DEBA6EEC6E7}" type="datetimeFigureOut">
              <a:rPr lang="nb-NO" smtClean="0"/>
              <a:t>02.07.2020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92DB1-4E8C-7047-8E1E-6333703CA3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92033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42484" y="862527"/>
            <a:ext cx="9314796" cy="31313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2484" y="4312617"/>
            <a:ext cx="9314796" cy="102790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2484" y="15015410"/>
            <a:ext cx="2429947" cy="8625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1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272404-40E1-9844-941D-5DEBA6EEC6E7}" type="datetimeFigureOut">
              <a:rPr lang="nb-NO" smtClean="0"/>
              <a:t>02.07.2020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77422" y="15015410"/>
            <a:ext cx="3644920" cy="8625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1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7332" y="15015410"/>
            <a:ext cx="2429947" cy="8625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1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492DB1-4E8C-7047-8E1E-6333703CA38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5944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1079998" rtl="0" eaLnBrk="1" latinLnBrk="0" hangingPunct="1">
        <a:lnSpc>
          <a:spcPct val="90000"/>
        </a:lnSpc>
        <a:spcBef>
          <a:spcPct val="0"/>
        </a:spcBef>
        <a:buNone/>
        <a:defRPr sz="519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9999" indent="-269999" algn="l" defTabSz="1079998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3307" kern="1200">
          <a:solidFill>
            <a:schemeClr val="tx1"/>
          </a:solidFill>
          <a:latin typeface="+mn-lt"/>
          <a:ea typeface="+mn-ea"/>
          <a:cs typeface="+mn-cs"/>
        </a:defRPr>
      </a:lvl1pPr>
      <a:lvl2pPr marL="809998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2pPr>
      <a:lvl3pPr marL="1349997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3pPr>
      <a:lvl4pPr marL="1889996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4pPr>
      <a:lvl5pPr marL="2429995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5pPr>
      <a:lvl6pPr marL="2969994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6pPr>
      <a:lvl7pPr marL="3509993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7pPr>
      <a:lvl8pPr marL="4049992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8pPr>
      <a:lvl9pPr marL="4589991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79998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1pPr>
      <a:lvl2pPr marL="539999" algn="l" defTabSz="1079998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2pPr>
      <a:lvl3pPr marL="1079998" algn="l" defTabSz="1079998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3pPr>
      <a:lvl4pPr marL="1619997" algn="l" defTabSz="1079998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4pPr>
      <a:lvl5pPr marL="2159996" algn="l" defTabSz="1079998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5pPr>
      <a:lvl6pPr marL="2699995" algn="l" defTabSz="1079998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6pPr>
      <a:lvl7pPr marL="3239994" algn="l" defTabSz="1079998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7pPr>
      <a:lvl8pPr marL="3779992" algn="l" defTabSz="1079998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8pPr>
      <a:lvl9pPr marL="4319991" algn="l" defTabSz="1079998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>
            <a:extLst>
              <a:ext uri="{FF2B5EF4-FFF2-40B4-BE49-F238E27FC236}">
                <a16:creationId xmlns:a16="http://schemas.microsoft.com/office/drawing/2014/main" id="{154D4E2E-3B0B-45CE-BE40-1C21573F7CBF}"/>
              </a:ext>
            </a:extLst>
          </p:cNvPr>
          <p:cNvSpPr txBox="1"/>
          <p:nvPr/>
        </p:nvSpPr>
        <p:spPr>
          <a:xfrm>
            <a:off x="936702" y="1761893"/>
            <a:ext cx="8965581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dirty="0">
                <a:solidFill>
                  <a:srgbClr val="005B91"/>
                </a:solidFill>
                <a:latin typeface="Calibri Light" panose="020F0302020204030204" pitchFamily="34" charset="0"/>
              </a:rPr>
              <a:t>Edderkoppnett</a:t>
            </a:r>
          </a:p>
          <a:p>
            <a:r>
              <a:rPr lang="nb-NO" dirty="0"/>
              <a:t> </a:t>
            </a:r>
          </a:p>
          <a:p>
            <a:r>
              <a:rPr lang="nb-NO" dirty="0">
                <a:latin typeface="Source Sans Pro" panose="020B0503030403020204" pitchFamily="34" charset="0"/>
              </a:rPr>
              <a:t>Det er mange måter å utforme en virksomhetsstrategi på. Formål og omfang kan variere. Det styrende må være at virksomhetsstrategien dekker behovene virksomheten har.</a:t>
            </a:r>
          </a:p>
          <a:p>
            <a:r>
              <a:rPr lang="nb-NO" dirty="0">
                <a:latin typeface="Source Sans Pro" panose="020B0503030403020204" pitchFamily="34" charset="0"/>
              </a:rPr>
              <a:t>Her presenteres noen av disse overordnede behovene. Som en øvelse i bevisstgjøring av hva virksomhetsstrategien skal bidra med i din virksomhet, diskuter med alle ansvarlige for utarbeidelse av </a:t>
            </a:r>
            <a:r>
              <a:rPr lang="nb-NO" dirty="0" err="1">
                <a:latin typeface="Source Sans Pro" panose="020B0503030403020204" pitchFamily="34" charset="0"/>
              </a:rPr>
              <a:t>virksomhetssstrategien</a:t>
            </a:r>
            <a:r>
              <a:rPr lang="nb-NO" dirty="0">
                <a:latin typeface="Source Sans Pro" panose="020B0503030403020204" pitchFamily="34" charset="0"/>
              </a:rPr>
              <a:t> for så å markere hvor deres virksomhet må legge fokus.</a:t>
            </a:r>
          </a:p>
          <a:p>
            <a:r>
              <a:rPr lang="nb-NO" dirty="0">
                <a:latin typeface="Source Sans Pro" panose="020B0503030403020204" pitchFamily="34" charset="0"/>
              </a:rPr>
              <a:t>Desto nærmere ytterpunktene, desto viktigere er dette behovet for deres virksomhetsstrategi. Punktene må prioriteres, man kan med andre ord kun sette ett behov på en av linjene.</a:t>
            </a:r>
          </a:p>
          <a:p>
            <a:r>
              <a:rPr lang="nb-NO" dirty="0">
                <a:latin typeface="Source Sans Pro" panose="020B0503030403020204" pitchFamily="34" charset="0"/>
              </a:rPr>
              <a:t> </a:t>
            </a:r>
          </a:p>
          <a:p>
            <a:r>
              <a:rPr lang="nb-NO" dirty="0">
                <a:latin typeface="Source Sans Pro" panose="020B0503030403020204" pitchFamily="34" charset="0"/>
              </a:rPr>
              <a:t>Verktøy for prioritering av nye tiltak</a:t>
            </a:r>
          </a:p>
          <a:p>
            <a:r>
              <a:rPr lang="nb-NO" dirty="0">
                <a:latin typeface="Source Sans Pro" panose="020B0503030403020204" pitchFamily="34" charset="0"/>
              </a:rPr>
              <a:t>Verktøy for å øke farten på eksisterende områder</a:t>
            </a:r>
          </a:p>
          <a:p>
            <a:r>
              <a:rPr lang="nb-NO" dirty="0">
                <a:latin typeface="Source Sans Pro" panose="020B0503030403020204" pitchFamily="34" charset="0"/>
              </a:rPr>
              <a:t>Verktøy for endring og ny retning</a:t>
            </a:r>
          </a:p>
          <a:p>
            <a:r>
              <a:rPr lang="nb-NO" dirty="0">
                <a:latin typeface="Source Sans Pro" panose="020B0503030403020204" pitchFamily="34" charset="0"/>
              </a:rPr>
              <a:t>Verktøy for forbedring av noe eksisterende</a:t>
            </a:r>
          </a:p>
          <a:p>
            <a:r>
              <a:rPr lang="nb-NO" dirty="0">
                <a:latin typeface="Source Sans Pro" panose="020B0503030403020204" pitchFamily="34" charset="0"/>
              </a:rPr>
              <a:t>Verktøy for langsiktig utvikling</a:t>
            </a:r>
          </a:p>
          <a:p>
            <a:r>
              <a:rPr lang="nb-NO" dirty="0">
                <a:latin typeface="Source Sans Pro" panose="020B0503030403020204" pitchFamily="34" charset="0"/>
              </a:rPr>
              <a:t>Verktøy for å levere godt på mål og oppdrag</a:t>
            </a:r>
          </a:p>
          <a:p>
            <a:r>
              <a:rPr lang="nb-NO" dirty="0">
                <a:latin typeface="Source Sans Pro" panose="020B0503030403020204" pitchFamily="34" charset="0"/>
              </a:rPr>
              <a:t>Verktøy for kommunikasjon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035020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Picture 49">
            <a:extLst>
              <a:ext uri="{FF2B5EF4-FFF2-40B4-BE49-F238E27FC236}">
                <a16:creationId xmlns:a16="http://schemas.microsoft.com/office/drawing/2014/main" id="{BCD75AEF-3404-EF44-96E9-B9F7273940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9331" y="2460280"/>
            <a:ext cx="3721100" cy="3619500"/>
          </a:xfrm>
          <a:prstGeom prst="rect">
            <a:avLst/>
          </a:prstGeom>
        </p:spPr>
      </p:pic>
      <p:sp>
        <p:nvSpPr>
          <p:cNvPr id="17" name="Oval 16">
            <a:extLst>
              <a:ext uri="{FF2B5EF4-FFF2-40B4-BE49-F238E27FC236}">
                <a16:creationId xmlns:a16="http://schemas.microsoft.com/office/drawing/2014/main" id="{DEE93307-9A04-7F45-898A-CC9D851A0034}"/>
              </a:ext>
            </a:extLst>
          </p:cNvPr>
          <p:cNvSpPr/>
          <p:nvPr/>
        </p:nvSpPr>
        <p:spPr>
          <a:xfrm>
            <a:off x="5058116" y="1568703"/>
            <a:ext cx="683531" cy="683531"/>
          </a:xfrm>
          <a:prstGeom prst="ellipse">
            <a:avLst/>
          </a:prstGeom>
          <a:solidFill>
            <a:srgbClr val="005B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b-NO" sz="2400" dirty="0">
                <a:latin typeface="Source Sans Pro" panose="020B0503030403020204" pitchFamily="34" charset="0"/>
                <a:ea typeface="Source Sans Pro SemiBold" panose="020B0503030403020204" pitchFamily="34" charset="0"/>
              </a:rPr>
              <a:t>A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62091BA1-CF9A-A54B-85FB-4461A03548C3}"/>
              </a:ext>
            </a:extLst>
          </p:cNvPr>
          <p:cNvSpPr/>
          <p:nvPr/>
        </p:nvSpPr>
        <p:spPr>
          <a:xfrm>
            <a:off x="7084996" y="2552119"/>
            <a:ext cx="683531" cy="683531"/>
          </a:xfrm>
          <a:prstGeom prst="ellipse">
            <a:avLst/>
          </a:prstGeom>
          <a:solidFill>
            <a:srgbClr val="005B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b-NO" sz="2400" dirty="0">
                <a:latin typeface="Source Sans Pro" panose="020B0503030403020204" pitchFamily="34" charset="0"/>
                <a:ea typeface="Source Sans Pro SemiBold" panose="020B0503030403020204" pitchFamily="34" charset="0"/>
              </a:rPr>
              <a:t>B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EF36DA9E-1EBB-DE4F-A6D4-3412D81A5D48}"/>
              </a:ext>
            </a:extLst>
          </p:cNvPr>
          <p:cNvSpPr/>
          <p:nvPr/>
        </p:nvSpPr>
        <p:spPr>
          <a:xfrm>
            <a:off x="7479582" y="4609823"/>
            <a:ext cx="683531" cy="683531"/>
          </a:xfrm>
          <a:prstGeom prst="ellipse">
            <a:avLst/>
          </a:prstGeom>
          <a:solidFill>
            <a:srgbClr val="005B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b-NO" sz="2400" dirty="0">
                <a:latin typeface="Source Sans Pro" panose="020B0503030403020204" pitchFamily="34" charset="0"/>
                <a:ea typeface="Source Sans Pro SemiBold" panose="020B0503030403020204" pitchFamily="34" charset="0"/>
              </a:rPr>
              <a:t>C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3DD1E679-8332-8B4D-BDBD-5C637353FBB8}"/>
              </a:ext>
            </a:extLst>
          </p:cNvPr>
          <p:cNvSpPr/>
          <p:nvPr/>
        </p:nvSpPr>
        <p:spPr>
          <a:xfrm>
            <a:off x="6164255" y="6282482"/>
            <a:ext cx="683531" cy="683531"/>
          </a:xfrm>
          <a:prstGeom prst="ellipse">
            <a:avLst/>
          </a:prstGeom>
          <a:solidFill>
            <a:srgbClr val="005B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b-NO" sz="2400" dirty="0">
                <a:latin typeface="Source Sans Pro" panose="020B0503030403020204" pitchFamily="34" charset="0"/>
                <a:ea typeface="Source Sans Pro SemiBold" panose="020B0503030403020204" pitchFamily="34" charset="0"/>
              </a:rPr>
              <a:t>D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CAF559B3-C323-3644-B9E7-E35FC4BB342C}"/>
              </a:ext>
            </a:extLst>
          </p:cNvPr>
          <p:cNvSpPr/>
          <p:nvPr/>
        </p:nvSpPr>
        <p:spPr>
          <a:xfrm>
            <a:off x="3974530" y="6326970"/>
            <a:ext cx="683531" cy="683531"/>
          </a:xfrm>
          <a:prstGeom prst="ellipse">
            <a:avLst/>
          </a:prstGeom>
          <a:solidFill>
            <a:srgbClr val="005B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b-NO" sz="2400" dirty="0">
                <a:latin typeface="Source Sans Pro" panose="020B0503030403020204" pitchFamily="34" charset="0"/>
                <a:ea typeface="Source Sans Pro SemiBold" panose="020B0503030403020204" pitchFamily="34" charset="0"/>
              </a:rPr>
              <a:t>E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110241AD-5EA6-F945-80F0-BD51DDC1BA1C}"/>
              </a:ext>
            </a:extLst>
          </p:cNvPr>
          <p:cNvSpPr/>
          <p:nvPr/>
        </p:nvSpPr>
        <p:spPr>
          <a:xfrm>
            <a:off x="2635719" y="4604667"/>
            <a:ext cx="683531" cy="683531"/>
          </a:xfrm>
          <a:prstGeom prst="ellipse">
            <a:avLst/>
          </a:prstGeom>
          <a:solidFill>
            <a:srgbClr val="005B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b-NO" sz="2400" dirty="0">
                <a:latin typeface="Source Sans Pro" panose="020B0503030403020204" pitchFamily="34" charset="0"/>
                <a:ea typeface="Source Sans Pro SemiBold" panose="020B0503030403020204" pitchFamily="34" charset="0"/>
              </a:rPr>
              <a:t>F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77D95443-B0F5-5342-8D12-EF32A44CE761}"/>
              </a:ext>
            </a:extLst>
          </p:cNvPr>
          <p:cNvSpPr/>
          <p:nvPr/>
        </p:nvSpPr>
        <p:spPr>
          <a:xfrm>
            <a:off x="3034356" y="2546165"/>
            <a:ext cx="683531" cy="683531"/>
          </a:xfrm>
          <a:prstGeom prst="ellipse">
            <a:avLst/>
          </a:prstGeom>
          <a:solidFill>
            <a:srgbClr val="005B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b-NO" sz="2400" dirty="0">
                <a:latin typeface="Source Sans Pro" panose="020B0503030403020204" pitchFamily="34" charset="0"/>
                <a:ea typeface="Source Sans Pro SemiBold" panose="020B0503030403020204" pitchFamily="34" charset="0"/>
              </a:rPr>
              <a:t>G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5007E467-AFD7-9944-88B6-36894337A368}"/>
              </a:ext>
            </a:extLst>
          </p:cNvPr>
          <p:cNvSpPr/>
          <p:nvPr/>
        </p:nvSpPr>
        <p:spPr>
          <a:xfrm>
            <a:off x="727493" y="8549212"/>
            <a:ext cx="621392" cy="621392"/>
          </a:xfrm>
          <a:prstGeom prst="ellipse">
            <a:avLst/>
          </a:prstGeom>
          <a:solidFill>
            <a:srgbClr val="005B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b-NO" sz="2400" dirty="0">
                <a:latin typeface="Source Sans Pro" panose="020B0503030403020204" pitchFamily="34" charset="0"/>
                <a:ea typeface="Source Sans Pro SemiBold" panose="020B0503030403020204" pitchFamily="34" charset="0"/>
              </a:rPr>
              <a:t>A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EF4823BC-9E08-F243-8BEA-D95C2F48E695}"/>
              </a:ext>
            </a:extLst>
          </p:cNvPr>
          <p:cNvSpPr/>
          <p:nvPr/>
        </p:nvSpPr>
        <p:spPr>
          <a:xfrm>
            <a:off x="5756693" y="8549212"/>
            <a:ext cx="621392" cy="621392"/>
          </a:xfrm>
          <a:prstGeom prst="ellipse">
            <a:avLst/>
          </a:prstGeom>
          <a:solidFill>
            <a:srgbClr val="005B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b-NO" sz="2400" dirty="0">
                <a:latin typeface="Source Sans Pro" panose="020B0503030403020204" pitchFamily="34" charset="0"/>
                <a:ea typeface="Source Sans Pro SemiBold" panose="020B0503030403020204" pitchFamily="34" charset="0"/>
              </a:rPr>
              <a:t>B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5855E03-9F12-3A49-B187-BB70EC7FC3B7}"/>
              </a:ext>
            </a:extLst>
          </p:cNvPr>
          <p:cNvSpPr txBox="1"/>
          <p:nvPr/>
        </p:nvSpPr>
        <p:spPr>
          <a:xfrm>
            <a:off x="1598906" y="8675157"/>
            <a:ext cx="3619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>
                <a:solidFill>
                  <a:srgbClr val="012A4C"/>
                </a:solidFill>
                <a:latin typeface="Source Sans Pro" panose="020B0503030403020204" pitchFamily="34" charset="0"/>
              </a:rPr>
              <a:t>Verktøy for prioritering av nye tiltak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AC0ADF0-5752-644E-BA4F-D1820E3AB7AF}"/>
              </a:ext>
            </a:extLst>
          </p:cNvPr>
          <p:cNvSpPr txBox="1"/>
          <p:nvPr/>
        </p:nvSpPr>
        <p:spPr>
          <a:xfrm>
            <a:off x="6605246" y="8535673"/>
            <a:ext cx="3619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>
                <a:solidFill>
                  <a:srgbClr val="012A4C"/>
                </a:solidFill>
                <a:latin typeface="Source Sans Pro" panose="020B0503030403020204" pitchFamily="34" charset="0"/>
              </a:rPr>
              <a:t>Verktøy for å øke farten på eksisterende områder</a:t>
            </a: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D361E1E6-9477-7A40-B863-4B92DF9CA8F9}"/>
              </a:ext>
            </a:extLst>
          </p:cNvPr>
          <p:cNvSpPr/>
          <p:nvPr/>
        </p:nvSpPr>
        <p:spPr>
          <a:xfrm>
            <a:off x="727493" y="9715072"/>
            <a:ext cx="621392" cy="621392"/>
          </a:xfrm>
          <a:prstGeom prst="ellipse">
            <a:avLst/>
          </a:prstGeom>
          <a:solidFill>
            <a:srgbClr val="005B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b-NO" sz="2400" dirty="0">
                <a:latin typeface="Source Sans Pro" panose="020B0503030403020204" pitchFamily="34" charset="0"/>
                <a:ea typeface="Source Sans Pro SemiBold" panose="020B0503030403020204" pitchFamily="34" charset="0"/>
              </a:rPr>
              <a:t>C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1523CE98-D0F7-EB41-93BD-8DBE78667343}"/>
              </a:ext>
            </a:extLst>
          </p:cNvPr>
          <p:cNvSpPr/>
          <p:nvPr/>
        </p:nvSpPr>
        <p:spPr>
          <a:xfrm>
            <a:off x="5756693" y="9715072"/>
            <a:ext cx="621392" cy="621392"/>
          </a:xfrm>
          <a:prstGeom prst="ellipse">
            <a:avLst/>
          </a:prstGeom>
          <a:solidFill>
            <a:srgbClr val="005B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b-NO" sz="2400" dirty="0">
                <a:latin typeface="Source Sans Pro" panose="020B0503030403020204" pitchFamily="34" charset="0"/>
                <a:ea typeface="Source Sans Pro SemiBold" panose="020B0503030403020204" pitchFamily="34" charset="0"/>
              </a:rPr>
              <a:t>D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ADFCFEC-3CDE-564F-AD7A-1E8862F8F278}"/>
              </a:ext>
            </a:extLst>
          </p:cNvPr>
          <p:cNvSpPr txBox="1"/>
          <p:nvPr/>
        </p:nvSpPr>
        <p:spPr>
          <a:xfrm>
            <a:off x="1598906" y="9841017"/>
            <a:ext cx="3619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>
                <a:solidFill>
                  <a:srgbClr val="012A4C"/>
                </a:solidFill>
                <a:latin typeface="Source Sans Pro" panose="020B0503030403020204" pitchFamily="34" charset="0"/>
              </a:rPr>
              <a:t>Verktøy for endring og ny retning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7C74D2B-FE30-6C47-A75B-E5D6E18D2F15}"/>
              </a:ext>
            </a:extLst>
          </p:cNvPr>
          <p:cNvSpPr txBox="1"/>
          <p:nvPr/>
        </p:nvSpPr>
        <p:spPr>
          <a:xfrm>
            <a:off x="6605246" y="9701533"/>
            <a:ext cx="3619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>
                <a:solidFill>
                  <a:srgbClr val="012A4C"/>
                </a:solidFill>
                <a:latin typeface="Source Sans Pro" panose="020B0503030403020204" pitchFamily="34" charset="0"/>
              </a:rPr>
              <a:t>Verktøy for forbedring av noe eksisterende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A0A1A255-766D-1141-9DBD-4052CE9E5F0D}"/>
              </a:ext>
            </a:extLst>
          </p:cNvPr>
          <p:cNvSpPr/>
          <p:nvPr/>
        </p:nvSpPr>
        <p:spPr>
          <a:xfrm>
            <a:off x="727493" y="10890730"/>
            <a:ext cx="621392" cy="621392"/>
          </a:xfrm>
          <a:prstGeom prst="ellipse">
            <a:avLst/>
          </a:prstGeom>
          <a:solidFill>
            <a:srgbClr val="005B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b-NO" sz="2400" dirty="0">
                <a:latin typeface="Source Sans Pro" panose="020B0503030403020204" pitchFamily="34" charset="0"/>
                <a:ea typeface="Source Sans Pro SemiBold" panose="020B0503030403020204" pitchFamily="34" charset="0"/>
              </a:rPr>
              <a:t>E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400C6C29-0ACA-AB4D-9C83-B7AA7A32D08F}"/>
              </a:ext>
            </a:extLst>
          </p:cNvPr>
          <p:cNvSpPr/>
          <p:nvPr/>
        </p:nvSpPr>
        <p:spPr>
          <a:xfrm>
            <a:off x="5756693" y="10890730"/>
            <a:ext cx="621392" cy="621392"/>
          </a:xfrm>
          <a:prstGeom prst="ellipse">
            <a:avLst/>
          </a:prstGeom>
          <a:solidFill>
            <a:srgbClr val="005B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b-NO" sz="2400" dirty="0">
                <a:latin typeface="Source Sans Pro" panose="020B0503030403020204" pitchFamily="34" charset="0"/>
                <a:ea typeface="Source Sans Pro SemiBold" panose="020B0503030403020204" pitchFamily="34" charset="0"/>
              </a:rPr>
              <a:t>F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63E3917-1724-3F44-990F-F51DCF18175D}"/>
              </a:ext>
            </a:extLst>
          </p:cNvPr>
          <p:cNvSpPr txBox="1"/>
          <p:nvPr/>
        </p:nvSpPr>
        <p:spPr>
          <a:xfrm>
            <a:off x="1598906" y="11016675"/>
            <a:ext cx="3619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>
                <a:solidFill>
                  <a:srgbClr val="012A4C"/>
                </a:solidFill>
                <a:latin typeface="Source Sans Pro" panose="020B0503030403020204" pitchFamily="34" charset="0"/>
              </a:rPr>
              <a:t>Verktøy for langsiktig utvikling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F9566A2-9289-6240-86C1-23AFE4AA5517}"/>
              </a:ext>
            </a:extLst>
          </p:cNvPr>
          <p:cNvSpPr txBox="1"/>
          <p:nvPr/>
        </p:nvSpPr>
        <p:spPr>
          <a:xfrm>
            <a:off x="6605246" y="10877191"/>
            <a:ext cx="3619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>
                <a:solidFill>
                  <a:srgbClr val="012A4C"/>
                </a:solidFill>
                <a:latin typeface="Source Sans Pro" panose="020B0503030403020204" pitchFamily="34" charset="0"/>
              </a:rPr>
              <a:t>Verktøy for å levere godt på mål og oppdrag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606D9581-F190-3E46-B5F7-F630AD5F219F}"/>
              </a:ext>
            </a:extLst>
          </p:cNvPr>
          <p:cNvSpPr/>
          <p:nvPr/>
        </p:nvSpPr>
        <p:spPr>
          <a:xfrm>
            <a:off x="727493" y="12066387"/>
            <a:ext cx="621392" cy="621392"/>
          </a:xfrm>
          <a:prstGeom prst="ellipse">
            <a:avLst/>
          </a:prstGeom>
          <a:solidFill>
            <a:srgbClr val="005B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b-NO" sz="2400" dirty="0">
                <a:latin typeface="Source Sans Pro" panose="020B0503030403020204" pitchFamily="34" charset="0"/>
                <a:ea typeface="Source Sans Pro SemiBold" panose="020B0503030403020204" pitchFamily="34" charset="0"/>
              </a:rPr>
              <a:t>G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D2BB3C92-77CF-A745-9032-0289DDC7FA96}"/>
              </a:ext>
            </a:extLst>
          </p:cNvPr>
          <p:cNvSpPr txBox="1"/>
          <p:nvPr/>
        </p:nvSpPr>
        <p:spPr>
          <a:xfrm>
            <a:off x="1598906" y="12192332"/>
            <a:ext cx="3619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>
                <a:solidFill>
                  <a:srgbClr val="012A4C"/>
                </a:solidFill>
                <a:latin typeface="Source Sans Pro" panose="020B0503030403020204" pitchFamily="34" charset="0"/>
              </a:rPr>
              <a:t>Verktøy for kommunikasjon</a:t>
            </a:r>
          </a:p>
        </p:txBody>
      </p:sp>
    </p:spTree>
    <p:extLst>
      <p:ext uri="{BB962C8B-B14F-4D97-AF65-F5344CB8AC3E}">
        <p14:creationId xmlns:p14="http://schemas.microsoft.com/office/powerpoint/2010/main" val="20422239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247</TotalTime>
  <Words>73</Words>
  <Application>Microsoft Office PowerPoint</Application>
  <PresentationFormat>Egendefinert</PresentationFormat>
  <Paragraphs>36</Paragraphs>
  <Slides>2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Source Sans Pro</vt:lpstr>
      <vt:lpstr>Office Theme</vt:lpstr>
      <vt:lpstr>PowerPoint-presentasjon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 Kunz</dc:creator>
  <cp:lastModifiedBy>Siri Bjørtuft Ellingsen</cp:lastModifiedBy>
  <cp:revision>2</cp:revision>
  <dcterms:created xsi:type="dcterms:W3CDTF">2019-12-05T13:26:43Z</dcterms:created>
  <dcterms:modified xsi:type="dcterms:W3CDTF">2020-07-02T12:43:21Z</dcterms:modified>
</cp:coreProperties>
</file>